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9" r:id="rId38"/>
    <p:sldId id="294" r:id="rId39"/>
    <p:sldId id="295" r:id="rId40"/>
    <p:sldId id="296" r:id="rId41"/>
    <p:sldId id="297" r:id="rId42"/>
    <p:sldId id="298" r:id="rId43"/>
    <p:sldId id="300" r:id="rId44"/>
    <p:sldId id="301" r:id="rId45"/>
    <p:sldId id="302" r:id="rId46"/>
    <p:sldId id="30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5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287A-3273-5C43-80E8-A6C43BB76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60E18-DCA5-D04D-98C3-D76AD511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80F4E-AB15-3F47-86E6-002BE7DB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B09C-7235-A04E-916E-A5FE152F03E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6791D-9178-C249-B217-8F3DAF7C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D4D8D-86FA-604E-8831-62D57150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49F3-737D-7A4A-B2E2-49E8B17471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32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7E48-BA0E-FE4B-AB4D-654911A1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FE55A-C57A-CD4C-BA4A-4714624D6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04049-C14E-4047-8761-1E4D7B02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B09C-7235-A04E-916E-A5FE152F03E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87A7B-9989-7848-B384-BD46F905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564CE-BA37-464D-9C6B-EB57083D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49F3-737D-7A4A-B2E2-49E8B17471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19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414E5-9348-6A42-98F0-1948AE6AF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DDC10-8469-DA4E-B880-BB7B89EEB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97B2A-F1A0-D247-BE8B-CE111BA4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B09C-7235-A04E-916E-A5FE152F03E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FFF86-E2BD-6C4E-94CA-2B12874B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009EF-5E65-F140-A66D-3E36BC40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49F3-737D-7A4A-B2E2-49E8B17471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04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1739-6E31-A649-83F2-E1AF837FF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57C0-983D-4E4E-B54E-FD8386C4F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0EEF2-DD86-CE4F-A5F5-94BB3C36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B09C-7235-A04E-916E-A5FE152F03E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62766-7D60-6C40-9E62-774F2EB9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9E44C-E3D1-0943-8804-2053E7E4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49F3-737D-7A4A-B2E2-49E8B17471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8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1639-38F9-5346-8162-19619D8D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47526-A728-CF4A-86A5-04904882C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B65DE-F853-CA47-8A81-CFF5D01F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B09C-7235-A04E-916E-A5FE152F03E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4B2CA-9943-5247-8BFD-C33FCCF6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92C8-B304-394F-9E30-FD4F0DAF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49F3-737D-7A4A-B2E2-49E8B17471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4453C-0140-D745-A0B0-367C34D0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A71F3-712C-9A44-9F34-F1747381F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C7AAC-CB17-D449-9587-328AA6536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0F625-EE0A-6C49-BDFF-5603B7E2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B09C-7235-A04E-916E-A5FE152F03E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463D2-CC2B-7D45-9A1D-76526D36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C073D-C4B6-CC48-A65C-1C8CA2A4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49F3-737D-7A4A-B2E2-49E8B17471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05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E057-2096-6448-92B3-424A3D805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50161-3AD0-6D4C-9617-AE5C86927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69CA4-C2C7-BB4D-9E38-ABD8F6057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1A9A4-0F21-1B43-9C9C-D5766A256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0C22F-73C3-244D-A3B3-F8EEE46AA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73D348-43CD-F74E-B9BF-4BCD885A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B09C-7235-A04E-916E-A5FE152F03E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4E5099-582E-954B-BDFE-A71B3938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FD8C61-05E9-9744-8CF1-837AAFEF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49F3-737D-7A4A-B2E2-49E8B17471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02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BEC7D-EF29-9648-A2A5-5A375B66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60A19-5F7C-0A42-8765-BF5F1B63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B09C-7235-A04E-916E-A5FE152F03E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9E047-3817-4843-BB18-6020F3B2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BB40D-9AAD-364C-B28E-6D0A1362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49F3-737D-7A4A-B2E2-49E8B17471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28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4B608-5043-4C4F-8CB5-B1FC9280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B09C-7235-A04E-916E-A5FE152F03E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30BDE-4AC5-AD45-B2E8-A2690330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069BE-740D-D245-9419-47979D0D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49F3-737D-7A4A-B2E2-49E8B17471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77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35681-BED2-D549-AAF6-6817A4A9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542E4-A1C4-984C-A9BB-B65B48458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D9538-0A92-DC4F-B7D5-557161383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96AE1-29CB-D641-870B-677AAB14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B09C-7235-A04E-916E-A5FE152F03E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849B6-9BCF-7D46-B347-DEA430D2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DA3C-2F25-1A46-8CE1-15FEC57A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49F3-737D-7A4A-B2E2-49E8B17471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47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17436-60AB-3149-B89F-129F70DB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A94D4-A504-5845-92C9-6A0BA1273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58C4E-4BF9-EF4B-916B-6402846BD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060FF-A677-1247-BA6B-479ABC27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B09C-7235-A04E-916E-A5FE152F03E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409A2-C318-1D4A-A7B6-48228E33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6BE2E-C33C-E240-86D3-379651C6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49F3-737D-7A4A-B2E2-49E8B17471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08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97F90E-356C-094B-BA1F-B5C663E3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36393-A733-6F47-AA23-C63015AE9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52BAE-C26C-FD4A-9AC7-98E620863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5B09C-7235-A04E-916E-A5FE152F03E6}" type="datetimeFigureOut">
              <a:rPr lang="it-IT" smtClean="0"/>
              <a:t>28/11/18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B78C4-0614-D844-A5E7-FB90F261C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51EED-6147-F645-8E38-645CB6E0E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49F3-737D-7A4A-B2E2-49E8B17471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31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BC53BF-176A-064B-816F-C2017D575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>
                <a:solidFill>
                  <a:schemeClr val="accent2">
                    <a:lumMod val="75000"/>
                  </a:schemeClr>
                </a:solidFill>
              </a:rPr>
              <a:t>Thanksgiving in Acton </a:t>
            </a:r>
            <a:r>
              <a:rPr lang="it-IT" sz="6600" b="1">
                <a:solidFill>
                  <a:schemeClr val="accent2">
                    <a:lumMod val="75000"/>
                  </a:schemeClr>
                </a:solidFill>
              </a:rPr>
              <a:t>2018</a:t>
            </a:r>
            <a:endParaRPr lang="it-IT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F5C856C-C7C5-BB49-A76F-27B6CC265E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7987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7D98D-587B-1C44-BD66-B6C1442FF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1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D6875E-B47A-A243-8FB5-E872A5B10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6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9AEF47-421E-8541-9B8E-BDDDB256E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2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DCA56-517A-6C4D-B1F4-001DE7580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9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6885EE-6669-004C-BE1A-0D614637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4325B-5237-8C44-BF02-6A7D4F31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35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59A3F9-E40C-E445-A825-983EFBD16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65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74D17C-8313-594F-B055-60AC17FC1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50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E1911C-27E7-FF42-833A-B9162281E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7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07D976-8B29-0C4A-A931-B0F4856A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0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B6C19-3AFC-C04C-BBB3-3D02F86A8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17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BD9BF-2A3D-B244-B5E5-0DFF24197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01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6AECB5-1F03-C54A-9DC3-065BE87F1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4217DF-45C8-BD49-B16D-86EE1749C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94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191D86-59D6-C34E-BFB5-792FC93D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25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C68DD6-982A-E040-94BC-09198BD96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10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CBB9B-51E7-8E45-B952-45046567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67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421CC3-F81B-324D-B25D-5E5301697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0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05C1A-F02C-4A4A-B4D4-7C6B3FBD6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944" y="43868"/>
            <a:ext cx="5110598" cy="68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82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411260-C527-4F40-BC82-6C079192D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96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DE764B-3ECC-3E4F-B66C-7506A87D6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6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A2BFA7-241A-5E4B-A3B9-727CD40DD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54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63A0DB-5D32-5542-B631-4C0015A50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00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723A0-A642-0944-9EEE-964A5BDE8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59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2EA6B-D807-CA4E-B38E-21FF1CFBE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87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22B5C5-8311-504C-A66E-CFFAB99A7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75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7422D8-092D-4343-B6B0-74662DA79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05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EAC09-86DC-AE48-996F-0F857514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84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93E1BB-90AF-EA4E-BB06-136BDC5BC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14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B2056-75BD-164A-8F84-BAD924675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63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BFAAA7-3F2D-294B-B3F5-F4E071C46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02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E0622-DF94-5546-A54C-39FEFFB73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0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09B7B-A475-A14E-9509-F8DD8927B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47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6636F9-8EBC-9248-A65E-7CFC233FE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68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8AFE93-C87A-894D-9CE7-6A146380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72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E3D95-DE0A-0A4C-A9BB-29FFA8B74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01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4E8A-A2D1-7D49-B4A8-68E800181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56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53B305-5BB8-A049-AA59-0027C5F9B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71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60F82-213C-2944-AAE0-03E6D0537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36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E95C13-1B14-1A49-87C5-BB5AB96E0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23256" y="857251"/>
            <a:ext cx="68580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0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85A4F-155C-FF4C-A73E-F6BCF10D6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288BB7-164B-A94E-BF6B-CEA15108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6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6971A-41E9-B447-A51B-20E038251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2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61C326-0504-0948-977E-A40590CD1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0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59663-52DF-104A-B397-BBBCF2C4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87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5</Words>
  <Application>Microsoft Macintosh PowerPoint</Application>
  <PresentationFormat>Widescreen</PresentationFormat>
  <Paragraphs>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Thanksgiving in Acton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Thanksgiving in Acton 2018</dc:title>
  <dc:creator>Microsoft Office User</dc:creator>
  <cp:lastModifiedBy>Microsoft Office User</cp:lastModifiedBy>
  <cp:revision>17</cp:revision>
  <dcterms:created xsi:type="dcterms:W3CDTF">2018-11-28T00:26:25Z</dcterms:created>
  <dcterms:modified xsi:type="dcterms:W3CDTF">2018-11-28T16:07:15Z</dcterms:modified>
</cp:coreProperties>
</file>